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handoutMasterIdLst>
    <p:handoutMasterId r:id="rId9"/>
  </p:handoutMasterIdLst>
  <p:sldIdLst>
    <p:sldId id="256" r:id="rId2"/>
    <p:sldId id="257" r:id="rId3"/>
    <p:sldId id="258" r:id="rId4"/>
    <p:sldId id="259" r:id="rId5"/>
    <p:sldId id="260" r:id="rId6"/>
    <p:sldId id="261"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2" autoAdjust="0"/>
    <p:restoredTop sz="94639" autoAdjust="0"/>
  </p:normalViewPr>
  <p:slideViewPr>
    <p:cSldViewPr>
      <p:cViewPr>
        <p:scale>
          <a:sx n="90" d="100"/>
          <a:sy n="90" d="100"/>
        </p:scale>
        <p:origin x="-1234" y="-91"/>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8898EB2-490D-4ECB-AB98-2A91DDC5BCA9}" type="doc">
      <dgm:prSet loTypeId="urn:microsoft.com/office/officeart/2005/8/layout/radial1" loCatId="relationship" qsTypeId="urn:microsoft.com/office/officeart/2005/8/quickstyle/simple1" qsCatId="simple" csTypeId="urn:microsoft.com/office/officeart/2005/8/colors/accent1_2" csCatId="accent1" phldr="1"/>
      <dgm:spPr/>
      <dgm:t>
        <a:bodyPr/>
        <a:lstStyle/>
        <a:p>
          <a:endParaRPr lang="el-GR"/>
        </a:p>
      </dgm:t>
    </dgm:pt>
    <dgm:pt modelId="{8B35C442-4E95-4BDB-A033-5D02AB92BDE5}">
      <dgm:prSet phldrT="[Text]"/>
      <dgm:spPr/>
      <dgm:t>
        <a:bodyPr/>
        <a:lstStyle/>
        <a:p>
          <a:r>
            <a:rPr lang="el-GR" dirty="0" smtClean="0"/>
            <a:t>Με τη βοήθεια της βαρύτητας έχουμε τη δυνατότητα να παράγουμε ηλεκρικό ρεύμα από τα υδροηλεκτρικά εργοστάσια.</a:t>
          </a:r>
          <a:endParaRPr lang="el-GR" dirty="0"/>
        </a:p>
      </dgm:t>
    </dgm:pt>
    <dgm:pt modelId="{7491C7D9-CBE1-4F5E-9DCE-0E77B5F5687E}" type="parTrans" cxnId="{C70C060A-C4B5-4F67-B63F-429E239B9C53}">
      <dgm:prSet/>
      <dgm:spPr/>
      <dgm:t>
        <a:bodyPr/>
        <a:lstStyle/>
        <a:p>
          <a:endParaRPr lang="el-GR"/>
        </a:p>
      </dgm:t>
    </dgm:pt>
    <dgm:pt modelId="{69420FB5-9C49-41F8-BCF7-98EEC72089F9}" type="sibTrans" cxnId="{C70C060A-C4B5-4F67-B63F-429E239B9C53}">
      <dgm:prSet/>
      <dgm:spPr/>
      <dgm:t>
        <a:bodyPr/>
        <a:lstStyle/>
        <a:p>
          <a:endParaRPr lang="el-GR"/>
        </a:p>
      </dgm:t>
    </dgm:pt>
    <dgm:pt modelId="{B8580F73-83CD-4026-A889-3958CEBFF7D7}">
      <dgm:prSet phldrT="[Text]"/>
      <dgm:spPr/>
      <dgm:t>
        <a:bodyPr/>
        <a:lstStyle/>
        <a:p>
          <a:r>
            <a:rPr lang="el-GR" dirty="0" smtClean="0"/>
            <a:t>Η σωστή λειτουργία ενός μεγάλου αριθμού μηχανών , συσκευών και συστημάτων εξαρτάται με κάποιο τρόπο από τη βαρύτητα .</a:t>
          </a:r>
          <a:endParaRPr lang="el-GR" dirty="0"/>
        </a:p>
      </dgm:t>
    </dgm:pt>
    <dgm:pt modelId="{0AE0A482-4740-4268-945F-4E7ECAB96514}" type="parTrans" cxnId="{CB338697-81C1-4343-989C-28BBF8277D8A}">
      <dgm:prSet/>
      <dgm:spPr/>
      <dgm:t>
        <a:bodyPr/>
        <a:lstStyle/>
        <a:p>
          <a:endParaRPr lang="el-GR"/>
        </a:p>
      </dgm:t>
    </dgm:pt>
    <dgm:pt modelId="{67922E7A-73A0-4A6B-A27B-28AB3D7A2AE6}" type="sibTrans" cxnId="{CB338697-81C1-4343-989C-28BBF8277D8A}">
      <dgm:prSet/>
      <dgm:spPr/>
      <dgm:t>
        <a:bodyPr/>
        <a:lstStyle/>
        <a:p>
          <a:endParaRPr lang="el-GR"/>
        </a:p>
      </dgm:t>
    </dgm:pt>
    <dgm:pt modelId="{80AD0F66-3835-4B29-BBE3-95DA64020F25}">
      <dgm:prSet phldrT="[Text]"/>
      <dgm:spPr/>
      <dgm:t>
        <a:bodyPr/>
        <a:lstStyle/>
        <a:p>
          <a:r>
            <a:rPr lang="el-GR" dirty="0" smtClean="0"/>
            <a:t>Ένα ρολόι που λειτουργεί με ένα εκκρεμές βασίζει τη λειτουργία του στη δύναμη της βαρύτητας για τον υπολογισμό του χρόνου.</a:t>
          </a:r>
          <a:endParaRPr lang="el-GR" dirty="0"/>
        </a:p>
      </dgm:t>
    </dgm:pt>
    <dgm:pt modelId="{F29F582A-EDBD-4643-BF60-75B67C4E36CB}" type="parTrans" cxnId="{9A7967ED-E9F0-4EEE-90F8-30A034C7D184}">
      <dgm:prSet/>
      <dgm:spPr/>
      <dgm:t>
        <a:bodyPr/>
        <a:lstStyle/>
        <a:p>
          <a:endParaRPr lang="el-GR"/>
        </a:p>
      </dgm:t>
    </dgm:pt>
    <dgm:pt modelId="{3342CA7D-8AE3-4C43-8152-D03A85698B45}" type="sibTrans" cxnId="{9A7967ED-E9F0-4EEE-90F8-30A034C7D184}">
      <dgm:prSet/>
      <dgm:spPr/>
      <dgm:t>
        <a:bodyPr/>
        <a:lstStyle/>
        <a:p>
          <a:endParaRPr lang="el-GR"/>
        </a:p>
      </dgm:t>
    </dgm:pt>
    <dgm:pt modelId="{F2A738AF-5EA8-404D-9F3C-990335037FB9}">
      <dgm:prSet phldrT="[Text]"/>
      <dgm:spPr/>
      <dgm:t>
        <a:bodyPr/>
        <a:lstStyle/>
        <a:p>
          <a:r>
            <a:rPr lang="el-GR" dirty="0" smtClean="0"/>
            <a:t>Ο  τεχνητός ορίζοντας στα αεροσκάφη και άλλα υπτάμενα μέσα αποτελεί εφαρμογή της δύναμης της βαρύτητας για να αποικονίζει την κλίση του αεροπλάνου .</a:t>
          </a:r>
          <a:endParaRPr lang="el-GR" dirty="0"/>
        </a:p>
      </dgm:t>
    </dgm:pt>
    <dgm:pt modelId="{4E7D366F-20FD-46E7-834E-31F30DBBE25B}" type="parTrans" cxnId="{929351EB-9965-46D2-89DA-59F8E8C4E069}">
      <dgm:prSet/>
      <dgm:spPr/>
      <dgm:t>
        <a:bodyPr/>
        <a:lstStyle/>
        <a:p>
          <a:endParaRPr lang="el-GR"/>
        </a:p>
      </dgm:t>
    </dgm:pt>
    <dgm:pt modelId="{6236C93B-F4AE-424F-994C-DACBB946EF68}" type="sibTrans" cxnId="{929351EB-9965-46D2-89DA-59F8E8C4E069}">
      <dgm:prSet/>
      <dgm:spPr/>
      <dgm:t>
        <a:bodyPr/>
        <a:lstStyle/>
        <a:p>
          <a:endParaRPr lang="el-GR"/>
        </a:p>
      </dgm:t>
    </dgm:pt>
    <dgm:pt modelId="{1BE8C814-5C67-4F0D-A609-B6334F463A3D}">
      <dgm:prSet phldrT="[Text]"/>
      <dgm:spPr/>
      <dgm:t>
        <a:bodyPr/>
        <a:lstStyle/>
        <a:p>
          <a:r>
            <a:rPr lang="el-GR" dirty="0" smtClean="0"/>
            <a:t>Τέλος οι τεχνητοί δορυφόροι είναι και αυτοί μια εφαρμογή της βαρύτητας που μαθηματικά είχε διατυπωθειί στο έργο ‘’</a:t>
          </a:r>
          <a:r>
            <a:rPr lang="en-US" dirty="0" smtClean="0"/>
            <a:t>principia</a:t>
          </a:r>
          <a:r>
            <a:rPr lang="el-GR" dirty="0" smtClean="0"/>
            <a:t>΄΄ του Νεύτωνα.</a:t>
          </a:r>
          <a:endParaRPr lang="el-GR" dirty="0"/>
        </a:p>
      </dgm:t>
    </dgm:pt>
    <dgm:pt modelId="{396F1325-4D24-4997-B327-C46A6D3EFE8B}" type="parTrans" cxnId="{8F1EBF11-C449-4E15-A602-95348FE8A2EE}">
      <dgm:prSet/>
      <dgm:spPr/>
      <dgm:t>
        <a:bodyPr/>
        <a:lstStyle/>
        <a:p>
          <a:endParaRPr lang="el-GR"/>
        </a:p>
      </dgm:t>
    </dgm:pt>
    <dgm:pt modelId="{29B02DE8-FC00-4312-8E46-894245589C80}" type="sibTrans" cxnId="{8F1EBF11-C449-4E15-A602-95348FE8A2EE}">
      <dgm:prSet/>
      <dgm:spPr/>
      <dgm:t>
        <a:bodyPr/>
        <a:lstStyle/>
        <a:p>
          <a:endParaRPr lang="el-GR"/>
        </a:p>
      </dgm:t>
    </dgm:pt>
    <dgm:pt modelId="{5A60EC48-709A-4300-9D8C-40DDF14200A0}" type="pres">
      <dgm:prSet presAssocID="{38898EB2-490D-4ECB-AB98-2A91DDC5BCA9}" presName="cycle" presStyleCnt="0">
        <dgm:presLayoutVars>
          <dgm:chMax val="1"/>
          <dgm:dir/>
          <dgm:animLvl val="ctr"/>
          <dgm:resizeHandles val="exact"/>
        </dgm:presLayoutVars>
      </dgm:prSet>
      <dgm:spPr/>
      <dgm:t>
        <a:bodyPr/>
        <a:lstStyle/>
        <a:p>
          <a:endParaRPr lang="el-GR"/>
        </a:p>
      </dgm:t>
    </dgm:pt>
    <dgm:pt modelId="{F7E3AB4B-0400-4B12-AB62-30FF18103C13}" type="pres">
      <dgm:prSet presAssocID="{8B35C442-4E95-4BDB-A033-5D02AB92BDE5}" presName="centerShape" presStyleLbl="node0" presStyleIdx="0" presStyleCnt="1"/>
      <dgm:spPr/>
      <dgm:t>
        <a:bodyPr/>
        <a:lstStyle/>
        <a:p>
          <a:endParaRPr lang="el-GR"/>
        </a:p>
      </dgm:t>
    </dgm:pt>
    <dgm:pt modelId="{3BD10EE3-8A68-49FC-8BC3-B1CC5E271DC5}" type="pres">
      <dgm:prSet presAssocID="{0AE0A482-4740-4268-945F-4E7ECAB96514}" presName="Name9" presStyleLbl="parChTrans1D2" presStyleIdx="0" presStyleCnt="4"/>
      <dgm:spPr/>
      <dgm:t>
        <a:bodyPr/>
        <a:lstStyle/>
        <a:p>
          <a:endParaRPr lang="el-GR"/>
        </a:p>
      </dgm:t>
    </dgm:pt>
    <dgm:pt modelId="{4A3BE153-E1FB-4607-80C5-1A7F505AC1EE}" type="pres">
      <dgm:prSet presAssocID="{0AE0A482-4740-4268-945F-4E7ECAB96514}" presName="connTx" presStyleLbl="parChTrans1D2" presStyleIdx="0" presStyleCnt="4"/>
      <dgm:spPr/>
      <dgm:t>
        <a:bodyPr/>
        <a:lstStyle/>
        <a:p>
          <a:endParaRPr lang="el-GR"/>
        </a:p>
      </dgm:t>
    </dgm:pt>
    <dgm:pt modelId="{683128F9-4DBB-4F93-9426-528A2C806BFB}" type="pres">
      <dgm:prSet presAssocID="{B8580F73-83CD-4026-A889-3958CEBFF7D7}" presName="node" presStyleLbl="node1" presStyleIdx="0" presStyleCnt="4">
        <dgm:presLayoutVars>
          <dgm:bulletEnabled val="1"/>
        </dgm:presLayoutVars>
      </dgm:prSet>
      <dgm:spPr/>
      <dgm:t>
        <a:bodyPr/>
        <a:lstStyle/>
        <a:p>
          <a:endParaRPr lang="el-GR"/>
        </a:p>
      </dgm:t>
    </dgm:pt>
    <dgm:pt modelId="{35CA7621-DA16-4019-A07B-4992B6D43AF7}" type="pres">
      <dgm:prSet presAssocID="{F29F582A-EDBD-4643-BF60-75B67C4E36CB}" presName="Name9" presStyleLbl="parChTrans1D2" presStyleIdx="1" presStyleCnt="4"/>
      <dgm:spPr/>
      <dgm:t>
        <a:bodyPr/>
        <a:lstStyle/>
        <a:p>
          <a:endParaRPr lang="el-GR"/>
        </a:p>
      </dgm:t>
    </dgm:pt>
    <dgm:pt modelId="{0638031A-96DD-48D3-B5EC-CC40FF651402}" type="pres">
      <dgm:prSet presAssocID="{F29F582A-EDBD-4643-BF60-75B67C4E36CB}" presName="connTx" presStyleLbl="parChTrans1D2" presStyleIdx="1" presStyleCnt="4"/>
      <dgm:spPr/>
      <dgm:t>
        <a:bodyPr/>
        <a:lstStyle/>
        <a:p>
          <a:endParaRPr lang="el-GR"/>
        </a:p>
      </dgm:t>
    </dgm:pt>
    <dgm:pt modelId="{A25B5C47-EC58-4668-A2DD-0E24FA9C0CA4}" type="pres">
      <dgm:prSet presAssocID="{80AD0F66-3835-4B29-BBE3-95DA64020F25}" presName="node" presStyleLbl="node1" presStyleIdx="1" presStyleCnt="4">
        <dgm:presLayoutVars>
          <dgm:bulletEnabled val="1"/>
        </dgm:presLayoutVars>
      </dgm:prSet>
      <dgm:spPr/>
      <dgm:t>
        <a:bodyPr/>
        <a:lstStyle/>
        <a:p>
          <a:endParaRPr lang="el-GR"/>
        </a:p>
      </dgm:t>
    </dgm:pt>
    <dgm:pt modelId="{018FA71C-8454-48FA-86B9-A503A4F9285A}" type="pres">
      <dgm:prSet presAssocID="{4E7D366F-20FD-46E7-834E-31F30DBBE25B}" presName="Name9" presStyleLbl="parChTrans1D2" presStyleIdx="2" presStyleCnt="4"/>
      <dgm:spPr/>
      <dgm:t>
        <a:bodyPr/>
        <a:lstStyle/>
        <a:p>
          <a:endParaRPr lang="el-GR"/>
        </a:p>
      </dgm:t>
    </dgm:pt>
    <dgm:pt modelId="{869B7388-B95D-4867-9965-9F2296B14578}" type="pres">
      <dgm:prSet presAssocID="{4E7D366F-20FD-46E7-834E-31F30DBBE25B}" presName="connTx" presStyleLbl="parChTrans1D2" presStyleIdx="2" presStyleCnt="4"/>
      <dgm:spPr/>
      <dgm:t>
        <a:bodyPr/>
        <a:lstStyle/>
        <a:p>
          <a:endParaRPr lang="el-GR"/>
        </a:p>
      </dgm:t>
    </dgm:pt>
    <dgm:pt modelId="{7464A4D3-5D8C-4677-9AA2-2C9911EF589F}" type="pres">
      <dgm:prSet presAssocID="{F2A738AF-5EA8-404D-9F3C-990335037FB9}" presName="node" presStyleLbl="node1" presStyleIdx="2" presStyleCnt="4">
        <dgm:presLayoutVars>
          <dgm:bulletEnabled val="1"/>
        </dgm:presLayoutVars>
      </dgm:prSet>
      <dgm:spPr/>
      <dgm:t>
        <a:bodyPr/>
        <a:lstStyle/>
        <a:p>
          <a:endParaRPr lang="el-GR"/>
        </a:p>
      </dgm:t>
    </dgm:pt>
    <dgm:pt modelId="{CEB4E63B-624D-4E9B-A20A-E8C92AC24FEB}" type="pres">
      <dgm:prSet presAssocID="{396F1325-4D24-4997-B327-C46A6D3EFE8B}" presName="Name9" presStyleLbl="parChTrans1D2" presStyleIdx="3" presStyleCnt="4"/>
      <dgm:spPr/>
      <dgm:t>
        <a:bodyPr/>
        <a:lstStyle/>
        <a:p>
          <a:endParaRPr lang="el-GR"/>
        </a:p>
      </dgm:t>
    </dgm:pt>
    <dgm:pt modelId="{7EF549B7-E465-4DF7-8942-BC86BA2CB651}" type="pres">
      <dgm:prSet presAssocID="{396F1325-4D24-4997-B327-C46A6D3EFE8B}" presName="connTx" presStyleLbl="parChTrans1D2" presStyleIdx="3" presStyleCnt="4"/>
      <dgm:spPr/>
      <dgm:t>
        <a:bodyPr/>
        <a:lstStyle/>
        <a:p>
          <a:endParaRPr lang="el-GR"/>
        </a:p>
      </dgm:t>
    </dgm:pt>
    <dgm:pt modelId="{A9F2EF8F-2FD3-434B-913C-706D3A9DA2D0}" type="pres">
      <dgm:prSet presAssocID="{1BE8C814-5C67-4F0D-A609-B6334F463A3D}" presName="node" presStyleLbl="node1" presStyleIdx="3" presStyleCnt="4">
        <dgm:presLayoutVars>
          <dgm:bulletEnabled val="1"/>
        </dgm:presLayoutVars>
      </dgm:prSet>
      <dgm:spPr/>
      <dgm:t>
        <a:bodyPr/>
        <a:lstStyle/>
        <a:p>
          <a:endParaRPr lang="el-GR"/>
        </a:p>
      </dgm:t>
    </dgm:pt>
  </dgm:ptLst>
  <dgm:cxnLst>
    <dgm:cxn modelId="{C70C060A-C4B5-4F67-B63F-429E239B9C53}" srcId="{38898EB2-490D-4ECB-AB98-2A91DDC5BCA9}" destId="{8B35C442-4E95-4BDB-A033-5D02AB92BDE5}" srcOrd="0" destOrd="0" parTransId="{7491C7D9-CBE1-4F5E-9DCE-0E77B5F5687E}" sibTransId="{69420FB5-9C49-41F8-BCF7-98EEC72089F9}"/>
    <dgm:cxn modelId="{49A64C21-7150-4CDA-917E-36D91A9ED518}" type="presOf" srcId="{396F1325-4D24-4997-B327-C46A6D3EFE8B}" destId="{CEB4E63B-624D-4E9B-A20A-E8C92AC24FEB}" srcOrd="0" destOrd="0" presId="urn:microsoft.com/office/officeart/2005/8/layout/radial1"/>
    <dgm:cxn modelId="{929351EB-9965-46D2-89DA-59F8E8C4E069}" srcId="{8B35C442-4E95-4BDB-A033-5D02AB92BDE5}" destId="{F2A738AF-5EA8-404D-9F3C-990335037FB9}" srcOrd="2" destOrd="0" parTransId="{4E7D366F-20FD-46E7-834E-31F30DBBE25B}" sibTransId="{6236C93B-F4AE-424F-994C-DACBB946EF68}"/>
    <dgm:cxn modelId="{CB338697-81C1-4343-989C-28BBF8277D8A}" srcId="{8B35C442-4E95-4BDB-A033-5D02AB92BDE5}" destId="{B8580F73-83CD-4026-A889-3958CEBFF7D7}" srcOrd="0" destOrd="0" parTransId="{0AE0A482-4740-4268-945F-4E7ECAB96514}" sibTransId="{67922E7A-73A0-4A6B-A27B-28AB3D7A2AE6}"/>
    <dgm:cxn modelId="{9A7967ED-E9F0-4EEE-90F8-30A034C7D184}" srcId="{8B35C442-4E95-4BDB-A033-5D02AB92BDE5}" destId="{80AD0F66-3835-4B29-BBE3-95DA64020F25}" srcOrd="1" destOrd="0" parTransId="{F29F582A-EDBD-4643-BF60-75B67C4E36CB}" sibTransId="{3342CA7D-8AE3-4C43-8152-D03A85698B45}"/>
    <dgm:cxn modelId="{2AF7D7E1-085B-4C1A-A328-A97520D377D8}" type="presOf" srcId="{F2A738AF-5EA8-404D-9F3C-990335037FB9}" destId="{7464A4D3-5D8C-4677-9AA2-2C9911EF589F}" srcOrd="0" destOrd="0" presId="urn:microsoft.com/office/officeart/2005/8/layout/radial1"/>
    <dgm:cxn modelId="{E06F65C1-9E11-4B82-9F56-7FF73DFD8C1F}" type="presOf" srcId="{4E7D366F-20FD-46E7-834E-31F30DBBE25B}" destId="{869B7388-B95D-4867-9965-9F2296B14578}" srcOrd="1" destOrd="0" presId="urn:microsoft.com/office/officeart/2005/8/layout/radial1"/>
    <dgm:cxn modelId="{E8D977D5-911C-412E-B21E-AAE9C7ABE5D1}" type="presOf" srcId="{B8580F73-83CD-4026-A889-3958CEBFF7D7}" destId="{683128F9-4DBB-4F93-9426-528A2C806BFB}" srcOrd="0" destOrd="0" presId="urn:microsoft.com/office/officeart/2005/8/layout/radial1"/>
    <dgm:cxn modelId="{5ABF3B35-3588-4B72-AF76-462CFBB26FF2}" type="presOf" srcId="{F29F582A-EDBD-4643-BF60-75B67C4E36CB}" destId="{35CA7621-DA16-4019-A07B-4992B6D43AF7}" srcOrd="0" destOrd="0" presId="urn:microsoft.com/office/officeart/2005/8/layout/radial1"/>
    <dgm:cxn modelId="{778A2DAB-C53E-4AD0-90A0-4774D918D1A3}" type="presOf" srcId="{0AE0A482-4740-4268-945F-4E7ECAB96514}" destId="{3BD10EE3-8A68-49FC-8BC3-B1CC5E271DC5}" srcOrd="0" destOrd="0" presId="urn:microsoft.com/office/officeart/2005/8/layout/radial1"/>
    <dgm:cxn modelId="{3DF228E4-0E4B-4B01-B702-A80D56673D63}" type="presOf" srcId="{38898EB2-490D-4ECB-AB98-2A91DDC5BCA9}" destId="{5A60EC48-709A-4300-9D8C-40DDF14200A0}" srcOrd="0" destOrd="0" presId="urn:microsoft.com/office/officeart/2005/8/layout/radial1"/>
    <dgm:cxn modelId="{A14E61D0-36CC-4A22-9540-1DDFD0A28425}" type="presOf" srcId="{396F1325-4D24-4997-B327-C46A6D3EFE8B}" destId="{7EF549B7-E465-4DF7-8942-BC86BA2CB651}" srcOrd="1" destOrd="0" presId="urn:microsoft.com/office/officeart/2005/8/layout/radial1"/>
    <dgm:cxn modelId="{5450C1FA-3A30-4FD9-B4BF-530DB9A9644F}" type="presOf" srcId="{4E7D366F-20FD-46E7-834E-31F30DBBE25B}" destId="{018FA71C-8454-48FA-86B9-A503A4F9285A}" srcOrd="0" destOrd="0" presId="urn:microsoft.com/office/officeart/2005/8/layout/radial1"/>
    <dgm:cxn modelId="{996CDAB6-FE62-479E-A73B-7ADD79DE8C99}" type="presOf" srcId="{80AD0F66-3835-4B29-BBE3-95DA64020F25}" destId="{A25B5C47-EC58-4668-A2DD-0E24FA9C0CA4}" srcOrd="0" destOrd="0" presId="urn:microsoft.com/office/officeart/2005/8/layout/radial1"/>
    <dgm:cxn modelId="{8F1EBF11-C449-4E15-A602-95348FE8A2EE}" srcId="{8B35C442-4E95-4BDB-A033-5D02AB92BDE5}" destId="{1BE8C814-5C67-4F0D-A609-B6334F463A3D}" srcOrd="3" destOrd="0" parTransId="{396F1325-4D24-4997-B327-C46A6D3EFE8B}" sibTransId="{29B02DE8-FC00-4312-8E46-894245589C80}"/>
    <dgm:cxn modelId="{117A9EA6-8A87-4ED4-85DE-8A14FCB2964C}" type="presOf" srcId="{0AE0A482-4740-4268-945F-4E7ECAB96514}" destId="{4A3BE153-E1FB-4607-80C5-1A7F505AC1EE}" srcOrd="1" destOrd="0" presId="urn:microsoft.com/office/officeart/2005/8/layout/radial1"/>
    <dgm:cxn modelId="{1505F81E-B828-4F1C-AC32-FBF690916F4B}" type="presOf" srcId="{F29F582A-EDBD-4643-BF60-75B67C4E36CB}" destId="{0638031A-96DD-48D3-B5EC-CC40FF651402}" srcOrd="1" destOrd="0" presId="urn:microsoft.com/office/officeart/2005/8/layout/radial1"/>
    <dgm:cxn modelId="{351EEED2-19EA-496B-8679-949DA9D9D302}" type="presOf" srcId="{1BE8C814-5C67-4F0D-A609-B6334F463A3D}" destId="{A9F2EF8F-2FD3-434B-913C-706D3A9DA2D0}" srcOrd="0" destOrd="0" presId="urn:microsoft.com/office/officeart/2005/8/layout/radial1"/>
    <dgm:cxn modelId="{8BB36041-8B09-40D4-BE16-948C098AB103}" type="presOf" srcId="{8B35C442-4E95-4BDB-A033-5D02AB92BDE5}" destId="{F7E3AB4B-0400-4B12-AB62-30FF18103C13}" srcOrd="0" destOrd="0" presId="urn:microsoft.com/office/officeart/2005/8/layout/radial1"/>
    <dgm:cxn modelId="{8F4E4623-6469-4BDC-8438-6D81B7591A37}" type="presParOf" srcId="{5A60EC48-709A-4300-9D8C-40DDF14200A0}" destId="{F7E3AB4B-0400-4B12-AB62-30FF18103C13}" srcOrd="0" destOrd="0" presId="urn:microsoft.com/office/officeart/2005/8/layout/radial1"/>
    <dgm:cxn modelId="{E00FAC98-18DE-42D3-A2EE-26E4090435AA}" type="presParOf" srcId="{5A60EC48-709A-4300-9D8C-40DDF14200A0}" destId="{3BD10EE3-8A68-49FC-8BC3-B1CC5E271DC5}" srcOrd="1" destOrd="0" presId="urn:microsoft.com/office/officeart/2005/8/layout/radial1"/>
    <dgm:cxn modelId="{5694369B-7FAB-4B9D-8EC7-5742BBE89B9A}" type="presParOf" srcId="{3BD10EE3-8A68-49FC-8BC3-B1CC5E271DC5}" destId="{4A3BE153-E1FB-4607-80C5-1A7F505AC1EE}" srcOrd="0" destOrd="0" presId="urn:microsoft.com/office/officeart/2005/8/layout/radial1"/>
    <dgm:cxn modelId="{8629526D-D115-4C18-BF9C-E61DD276DAAF}" type="presParOf" srcId="{5A60EC48-709A-4300-9D8C-40DDF14200A0}" destId="{683128F9-4DBB-4F93-9426-528A2C806BFB}" srcOrd="2" destOrd="0" presId="urn:microsoft.com/office/officeart/2005/8/layout/radial1"/>
    <dgm:cxn modelId="{BE7C6603-1776-4A2A-B986-CFC33983437A}" type="presParOf" srcId="{5A60EC48-709A-4300-9D8C-40DDF14200A0}" destId="{35CA7621-DA16-4019-A07B-4992B6D43AF7}" srcOrd="3" destOrd="0" presId="urn:microsoft.com/office/officeart/2005/8/layout/radial1"/>
    <dgm:cxn modelId="{127BE192-D252-46BE-B1D3-DE5B8ED9F8C6}" type="presParOf" srcId="{35CA7621-DA16-4019-A07B-4992B6D43AF7}" destId="{0638031A-96DD-48D3-B5EC-CC40FF651402}" srcOrd="0" destOrd="0" presId="urn:microsoft.com/office/officeart/2005/8/layout/radial1"/>
    <dgm:cxn modelId="{D37073EB-4ACB-4D06-A932-8FBC531A3DE8}" type="presParOf" srcId="{5A60EC48-709A-4300-9D8C-40DDF14200A0}" destId="{A25B5C47-EC58-4668-A2DD-0E24FA9C0CA4}" srcOrd="4" destOrd="0" presId="urn:microsoft.com/office/officeart/2005/8/layout/radial1"/>
    <dgm:cxn modelId="{A388EC65-4EF0-4351-8AE6-266D6BF306A7}" type="presParOf" srcId="{5A60EC48-709A-4300-9D8C-40DDF14200A0}" destId="{018FA71C-8454-48FA-86B9-A503A4F9285A}" srcOrd="5" destOrd="0" presId="urn:microsoft.com/office/officeart/2005/8/layout/radial1"/>
    <dgm:cxn modelId="{0F5A7DD6-A1CC-482C-B1D9-FC7470252931}" type="presParOf" srcId="{018FA71C-8454-48FA-86B9-A503A4F9285A}" destId="{869B7388-B95D-4867-9965-9F2296B14578}" srcOrd="0" destOrd="0" presId="urn:microsoft.com/office/officeart/2005/8/layout/radial1"/>
    <dgm:cxn modelId="{D78AEB3E-A2B8-4E92-9BE8-897ABFF4A537}" type="presParOf" srcId="{5A60EC48-709A-4300-9D8C-40DDF14200A0}" destId="{7464A4D3-5D8C-4677-9AA2-2C9911EF589F}" srcOrd="6" destOrd="0" presId="urn:microsoft.com/office/officeart/2005/8/layout/radial1"/>
    <dgm:cxn modelId="{58C2D9E5-256E-4FD8-AA1C-FA06080713A4}" type="presParOf" srcId="{5A60EC48-709A-4300-9D8C-40DDF14200A0}" destId="{CEB4E63B-624D-4E9B-A20A-E8C92AC24FEB}" srcOrd="7" destOrd="0" presId="urn:microsoft.com/office/officeart/2005/8/layout/radial1"/>
    <dgm:cxn modelId="{F3B5E474-46FE-4A59-807C-3FE624EF1499}" type="presParOf" srcId="{CEB4E63B-624D-4E9B-A20A-E8C92AC24FEB}" destId="{7EF549B7-E465-4DF7-8942-BC86BA2CB651}" srcOrd="0" destOrd="0" presId="urn:microsoft.com/office/officeart/2005/8/layout/radial1"/>
    <dgm:cxn modelId="{D8ECA997-22AA-45D9-B47C-82D3AB8505A9}" type="presParOf" srcId="{5A60EC48-709A-4300-9D8C-40DDF14200A0}" destId="{A9F2EF8F-2FD3-434B-913C-706D3A9DA2D0}" srcOrd="8"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E3AB4B-0400-4B12-AB62-30FF18103C13}">
      <dsp:nvSpPr>
        <dsp:cNvPr id="0" name=""/>
        <dsp:cNvSpPr/>
      </dsp:nvSpPr>
      <dsp:spPr>
        <a:xfrm>
          <a:off x="2488348" y="1472348"/>
          <a:ext cx="1119303" cy="111930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el-GR" sz="700" kern="1200" dirty="0" smtClean="0"/>
            <a:t>Με τη βοήθεια της βαρύτητας έχουμε τη δυνατότητα να παράγουμε ηλεκρικό ρεύμα από τα υδροηλεκτρικά εργοστάσια.</a:t>
          </a:r>
          <a:endParaRPr lang="el-GR" sz="700" kern="1200" dirty="0"/>
        </a:p>
      </dsp:txBody>
      <dsp:txXfrm>
        <a:off x="2652266" y="1636266"/>
        <a:ext cx="791467" cy="791467"/>
      </dsp:txXfrm>
    </dsp:sp>
    <dsp:sp modelId="{3BD10EE3-8A68-49FC-8BC3-B1CC5E271DC5}">
      <dsp:nvSpPr>
        <dsp:cNvPr id="0" name=""/>
        <dsp:cNvSpPr/>
      </dsp:nvSpPr>
      <dsp:spPr>
        <a:xfrm rot="16200000">
          <a:off x="2878775" y="1286598"/>
          <a:ext cx="338449" cy="33050"/>
        </a:xfrm>
        <a:custGeom>
          <a:avLst/>
          <a:gdLst/>
          <a:ahLst/>
          <a:cxnLst/>
          <a:rect l="0" t="0" r="0" b="0"/>
          <a:pathLst>
            <a:path>
              <a:moveTo>
                <a:pt x="0" y="16525"/>
              </a:moveTo>
              <a:lnTo>
                <a:pt x="338449" y="1652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l-GR" sz="500" kern="1200"/>
        </a:p>
      </dsp:txBody>
      <dsp:txXfrm>
        <a:off x="3039538" y="1294661"/>
        <a:ext cx="16922" cy="16922"/>
      </dsp:txXfrm>
    </dsp:sp>
    <dsp:sp modelId="{683128F9-4DBB-4F93-9426-528A2C806BFB}">
      <dsp:nvSpPr>
        <dsp:cNvPr id="0" name=""/>
        <dsp:cNvSpPr/>
      </dsp:nvSpPr>
      <dsp:spPr>
        <a:xfrm>
          <a:off x="2488348" y="14594"/>
          <a:ext cx="1119303" cy="111930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l-GR" sz="600" kern="1200" dirty="0" smtClean="0"/>
            <a:t>Η σωστή λειτουργία ενός μεγάλου αριθμού μηχανών , συσκευών και συστημάτων εξαρτάται με κάποιο τρόπο από τη βαρύτητα .</a:t>
          </a:r>
          <a:endParaRPr lang="el-GR" sz="600" kern="1200" dirty="0"/>
        </a:p>
      </dsp:txBody>
      <dsp:txXfrm>
        <a:off x="2652266" y="178512"/>
        <a:ext cx="791467" cy="791467"/>
      </dsp:txXfrm>
    </dsp:sp>
    <dsp:sp modelId="{35CA7621-DA16-4019-A07B-4992B6D43AF7}">
      <dsp:nvSpPr>
        <dsp:cNvPr id="0" name=""/>
        <dsp:cNvSpPr/>
      </dsp:nvSpPr>
      <dsp:spPr>
        <a:xfrm>
          <a:off x="3607651" y="2015474"/>
          <a:ext cx="338449" cy="33050"/>
        </a:xfrm>
        <a:custGeom>
          <a:avLst/>
          <a:gdLst/>
          <a:ahLst/>
          <a:cxnLst/>
          <a:rect l="0" t="0" r="0" b="0"/>
          <a:pathLst>
            <a:path>
              <a:moveTo>
                <a:pt x="0" y="16525"/>
              </a:moveTo>
              <a:lnTo>
                <a:pt x="338449" y="1652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l-GR" sz="500" kern="1200"/>
        </a:p>
      </dsp:txBody>
      <dsp:txXfrm>
        <a:off x="3768415" y="2023538"/>
        <a:ext cx="16922" cy="16922"/>
      </dsp:txXfrm>
    </dsp:sp>
    <dsp:sp modelId="{A25B5C47-EC58-4668-A2DD-0E24FA9C0CA4}">
      <dsp:nvSpPr>
        <dsp:cNvPr id="0" name=""/>
        <dsp:cNvSpPr/>
      </dsp:nvSpPr>
      <dsp:spPr>
        <a:xfrm>
          <a:off x="3946101" y="1472348"/>
          <a:ext cx="1119303" cy="111930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l-GR" sz="600" kern="1200" dirty="0" smtClean="0"/>
            <a:t>Ένα ρολόι που λειτουργεί με ένα εκκρεμές βασίζει τη λειτουργία του στη δύναμη της βαρύτητας για τον υπολογισμό του χρόνου.</a:t>
          </a:r>
          <a:endParaRPr lang="el-GR" sz="600" kern="1200" dirty="0"/>
        </a:p>
      </dsp:txBody>
      <dsp:txXfrm>
        <a:off x="4110019" y="1636266"/>
        <a:ext cx="791467" cy="791467"/>
      </dsp:txXfrm>
    </dsp:sp>
    <dsp:sp modelId="{018FA71C-8454-48FA-86B9-A503A4F9285A}">
      <dsp:nvSpPr>
        <dsp:cNvPr id="0" name=""/>
        <dsp:cNvSpPr/>
      </dsp:nvSpPr>
      <dsp:spPr>
        <a:xfrm rot="5400000">
          <a:off x="2878775" y="2744351"/>
          <a:ext cx="338449" cy="33050"/>
        </a:xfrm>
        <a:custGeom>
          <a:avLst/>
          <a:gdLst/>
          <a:ahLst/>
          <a:cxnLst/>
          <a:rect l="0" t="0" r="0" b="0"/>
          <a:pathLst>
            <a:path>
              <a:moveTo>
                <a:pt x="0" y="16525"/>
              </a:moveTo>
              <a:lnTo>
                <a:pt x="338449" y="1652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l-GR" sz="500" kern="1200"/>
        </a:p>
      </dsp:txBody>
      <dsp:txXfrm>
        <a:off x="3039538" y="2752415"/>
        <a:ext cx="16922" cy="16922"/>
      </dsp:txXfrm>
    </dsp:sp>
    <dsp:sp modelId="{7464A4D3-5D8C-4677-9AA2-2C9911EF589F}">
      <dsp:nvSpPr>
        <dsp:cNvPr id="0" name=""/>
        <dsp:cNvSpPr/>
      </dsp:nvSpPr>
      <dsp:spPr>
        <a:xfrm>
          <a:off x="2488348" y="2930101"/>
          <a:ext cx="1119303" cy="111930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l-GR" sz="600" kern="1200" dirty="0" smtClean="0"/>
            <a:t>Ο  τεχνητός ορίζοντας στα αεροσκάφη και άλλα υπτάμενα μέσα αποτελεί εφαρμογή της δύναμης της βαρύτητας για να αποικονίζει την κλίση του αεροπλάνου .</a:t>
          </a:r>
          <a:endParaRPr lang="el-GR" sz="600" kern="1200" dirty="0"/>
        </a:p>
      </dsp:txBody>
      <dsp:txXfrm>
        <a:off x="2652266" y="3094019"/>
        <a:ext cx="791467" cy="791467"/>
      </dsp:txXfrm>
    </dsp:sp>
    <dsp:sp modelId="{CEB4E63B-624D-4E9B-A20A-E8C92AC24FEB}">
      <dsp:nvSpPr>
        <dsp:cNvPr id="0" name=""/>
        <dsp:cNvSpPr/>
      </dsp:nvSpPr>
      <dsp:spPr>
        <a:xfrm rot="10800000">
          <a:off x="2149898" y="2015474"/>
          <a:ext cx="338449" cy="33050"/>
        </a:xfrm>
        <a:custGeom>
          <a:avLst/>
          <a:gdLst/>
          <a:ahLst/>
          <a:cxnLst/>
          <a:rect l="0" t="0" r="0" b="0"/>
          <a:pathLst>
            <a:path>
              <a:moveTo>
                <a:pt x="0" y="16525"/>
              </a:moveTo>
              <a:lnTo>
                <a:pt x="338449" y="1652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l-GR" sz="500" kern="1200"/>
        </a:p>
      </dsp:txBody>
      <dsp:txXfrm rot="10800000">
        <a:off x="2310661" y="2023538"/>
        <a:ext cx="16922" cy="16922"/>
      </dsp:txXfrm>
    </dsp:sp>
    <dsp:sp modelId="{A9F2EF8F-2FD3-434B-913C-706D3A9DA2D0}">
      <dsp:nvSpPr>
        <dsp:cNvPr id="0" name=""/>
        <dsp:cNvSpPr/>
      </dsp:nvSpPr>
      <dsp:spPr>
        <a:xfrm>
          <a:off x="1030594" y="1472348"/>
          <a:ext cx="1119303" cy="111930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l-GR" sz="600" kern="1200" dirty="0" smtClean="0"/>
            <a:t>Τέλος οι τεχνητοί δορυφόροι είναι και αυτοί μια εφαρμογή της βαρύτητας που μαθηματικά είχε διατυπωθειί στο έργο ‘’</a:t>
          </a:r>
          <a:r>
            <a:rPr lang="en-US" sz="600" kern="1200" dirty="0" smtClean="0"/>
            <a:t>principia</a:t>
          </a:r>
          <a:r>
            <a:rPr lang="el-GR" sz="600" kern="1200" dirty="0" smtClean="0"/>
            <a:t>΄΄ του Νεύτωνα.</a:t>
          </a:r>
          <a:endParaRPr lang="el-GR" sz="600" kern="1200" dirty="0"/>
        </a:p>
      </dsp:txBody>
      <dsp:txXfrm>
        <a:off x="1194512" y="1636266"/>
        <a:ext cx="791467" cy="791467"/>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CB1FF84-7C98-4C82-97BF-6C56D55595B1}" type="datetimeFigureOut">
              <a:rPr lang="el-GR" smtClean="0"/>
              <a:t>23/4/2018</a:t>
            </a:fld>
            <a:endParaRPr lang="el-G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l-GR" smtClean="0"/>
              <a:t>Η βαρυτητα</a:t>
            </a:r>
            <a:endParaRPr lang="el-G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74E117B-FCBF-4CB4-9358-A997B87FAE12}" type="slidenum">
              <a:rPr lang="el-GR" smtClean="0"/>
              <a:t>‹#›</a:t>
            </a:fld>
            <a:endParaRPr lang="el-GR"/>
          </a:p>
        </p:txBody>
      </p:sp>
    </p:spTree>
    <p:extLst>
      <p:ext uri="{BB962C8B-B14F-4D97-AF65-F5344CB8AC3E}">
        <p14:creationId xmlns:p14="http://schemas.microsoft.com/office/powerpoint/2010/main" val="323302796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D6CDA02-8BAD-46E4-B020-3D34C69EA152}" type="datetimeFigureOut">
              <a:rPr lang="el-GR" smtClean="0"/>
              <a:t>23/4/2018</a:t>
            </a:fld>
            <a:endParaRPr lang="el-G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l-GR" smtClean="0"/>
              <a:t>Η βαρυτητα</a:t>
            </a:r>
            <a:endParaRPr lang="el-G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9935974-7AE6-4399-AB1E-745622F4EBD6}" type="slidenum">
              <a:rPr lang="el-GR" smtClean="0"/>
              <a:t>‹#›</a:t>
            </a:fld>
            <a:endParaRPr lang="el-GR"/>
          </a:p>
        </p:txBody>
      </p:sp>
    </p:spTree>
    <p:extLst>
      <p:ext uri="{BB962C8B-B14F-4D97-AF65-F5344CB8AC3E}">
        <p14:creationId xmlns:p14="http://schemas.microsoft.com/office/powerpoint/2010/main" val="339874431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a:p>
        </p:txBody>
      </p:sp>
      <p:sp>
        <p:nvSpPr>
          <p:cNvPr id="4" name="Slide Number Placeholder 3"/>
          <p:cNvSpPr>
            <a:spLocks noGrp="1"/>
          </p:cNvSpPr>
          <p:nvPr>
            <p:ph type="sldNum" sz="quarter" idx="10"/>
          </p:nvPr>
        </p:nvSpPr>
        <p:spPr/>
        <p:txBody>
          <a:bodyPr/>
          <a:lstStyle/>
          <a:p>
            <a:fld id="{D9935974-7AE6-4399-AB1E-745622F4EBD6}" type="slidenum">
              <a:rPr lang="el-GR" smtClean="0"/>
              <a:t>1</a:t>
            </a:fld>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l-G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l-GR"/>
          </a:p>
        </p:txBody>
      </p:sp>
      <p:sp>
        <p:nvSpPr>
          <p:cNvPr id="4" name="Date Placeholder 3"/>
          <p:cNvSpPr>
            <a:spLocks noGrp="1"/>
          </p:cNvSpPr>
          <p:nvPr>
            <p:ph type="dt" sz="half" idx="10"/>
          </p:nvPr>
        </p:nvSpPr>
        <p:spPr/>
        <p:txBody>
          <a:bodyPr/>
          <a:lstStyle/>
          <a:p>
            <a:fld id="{37578676-558D-4C6C-9884-DCF51EE9749C}" type="datetime1">
              <a:rPr lang="el-GR" smtClean="0"/>
              <a:t>23/4/2018</a:t>
            </a:fld>
            <a:endParaRPr lang="el-GR"/>
          </a:p>
        </p:txBody>
      </p:sp>
      <p:sp>
        <p:nvSpPr>
          <p:cNvPr id="5" name="Footer Placeholder 4"/>
          <p:cNvSpPr>
            <a:spLocks noGrp="1"/>
          </p:cNvSpPr>
          <p:nvPr>
            <p:ph type="ftr" sz="quarter" idx="11"/>
          </p:nvPr>
        </p:nvSpPr>
        <p:spPr/>
        <p:txBody>
          <a:bodyPr/>
          <a:lstStyle/>
          <a:p>
            <a:r>
              <a:rPr lang="el-GR" smtClean="0"/>
              <a:t>Η βαρυτητα</a:t>
            </a:r>
            <a:endParaRPr lang="el-GR"/>
          </a:p>
        </p:txBody>
      </p:sp>
      <p:sp>
        <p:nvSpPr>
          <p:cNvPr id="6" name="Slide Number Placeholder 5"/>
          <p:cNvSpPr>
            <a:spLocks noGrp="1"/>
          </p:cNvSpPr>
          <p:nvPr>
            <p:ph type="sldNum" sz="quarter" idx="12"/>
          </p:nvPr>
        </p:nvSpPr>
        <p:spPr/>
        <p:txBody>
          <a:bodyPr/>
          <a:lstStyle/>
          <a:p>
            <a:fld id="{957653CD-5E54-4C49-8787-78EC35F761A0}" type="slidenum">
              <a:rPr lang="el-GR" smtClean="0"/>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D1F2C7BA-96B8-4B46-906D-318BDF423839}" type="datetime1">
              <a:rPr lang="el-GR" smtClean="0"/>
              <a:t>23/4/2018</a:t>
            </a:fld>
            <a:endParaRPr lang="el-GR"/>
          </a:p>
        </p:txBody>
      </p:sp>
      <p:sp>
        <p:nvSpPr>
          <p:cNvPr id="5" name="Footer Placeholder 4"/>
          <p:cNvSpPr>
            <a:spLocks noGrp="1"/>
          </p:cNvSpPr>
          <p:nvPr>
            <p:ph type="ftr" sz="quarter" idx="11"/>
          </p:nvPr>
        </p:nvSpPr>
        <p:spPr/>
        <p:txBody>
          <a:bodyPr/>
          <a:lstStyle/>
          <a:p>
            <a:r>
              <a:rPr lang="el-GR" smtClean="0"/>
              <a:t>Η βαρυτητα</a:t>
            </a:r>
            <a:endParaRPr lang="el-GR"/>
          </a:p>
        </p:txBody>
      </p:sp>
      <p:sp>
        <p:nvSpPr>
          <p:cNvPr id="6" name="Slide Number Placeholder 5"/>
          <p:cNvSpPr>
            <a:spLocks noGrp="1"/>
          </p:cNvSpPr>
          <p:nvPr>
            <p:ph type="sldNum" sz="quarter" idx="12"/>
          </p:nvPr>
        </p:nvSpPr>
        <p:spPr/>
        <p:txBody>
          <a:bodyPr/>
          <a:lstStyle/>
          <a:p>
            <a:fld id="{957653CD-5E54-4C49-8787-78EC35F761A0}"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B97A3DD3-E6E9-43FB-9E03-0BABDEDC6DBC}" type="datetime1">
              <a:rPr lang="el-GR" smtClean="0"/>
              <a:t>23/4/2018</a:t>
            </a:fld>
            <a:endParaRPr lang="el-GR"/>
          </a:p>
        </p:txBody>
      </p:sp>
      <p:sp>
        <p:nvSpPr>
          <p:cNvPr id="5" name="Footer Placeholder 4"/>
          <p:cNvSpPr>
            <a:spLocks noGrp="1"/>
          </p:cNvSpPr>
          <p:nvPr>
            <p:ph type="ftr" sz="quarter" idx="11"/>
          </p:nvPr>
        </p:nvSpPr>
        <p:spPr/>
        <p:txBody>
          <a:bodyPr/>
          <a:lstStyle/>
          <a:p>
            <a:r>
              <a:rPr lang="el-GR" smtClean="0"/>
              <a:t>Η βαρυτητα</a:t>
            </a:r>
            <a:endParaRPr lang="el-GR"/>
          </a:p>
        </p:txBody>
      </p:sp>
      <p:sp>
        <p:nvSpPr>
          <p:cNvPr id="6" name="Slide Number Placeholder 5"/>
          <p:cNvSpPr>
            <a:spLocks noGrp="1"/>
          </p:cNvSpPr>
          <p:nvPr>
            <p:ph type="sldNum" sz="quarter" idx="12"/>
          </p:nvPr>
        </p:nvSpPr>
        <p:spPr/>
        <p:txBody>
          <a:bodyPr/>
          <a:lstStyle/>
          <a:p>
            <a:fld id="{957653CD-5E54-4C49-8787-78EC35F761A0}"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01402AB9-C6D0-423D-A6B3-EEEE9C7DEB44}" type="datetime1">
              <a:rPr lang="el-GR" smtClean="0"/>
              <a:t>23/4/2018</a:t>
            </a:fld>
            <a:endParaRPr lang="el-GR"/>
          </a:p>
        </p:txBody>
      </p:sp>
      <p:sp>
        <p:nvSpPr>
          <p:cNvPr id="5" name="Footer Placeholder 4"/>
          <p:cNvSpPr>
            <a:spLocks noGrp="1"/>
          </p:cNvSpPr>
          <p:nvPr>
            <p:ph type="ftr" sz="quarter" idx="11"/>
          </p:nvPr>
        </p:nvSpPr>
        <p:spPr/>
        <p:txBody>
          <a:bodyPr/>
          <a:lstStyle/>
          <a:p>
            <a:r>
              <a:rPr lang="el-GR" smtClean="0"/>
              <a:t>Η βαρυτητα</a:t>
            </a:r>
            <a:endParaRPr lang="el-GR"/>
          </a:p>
        </p:txBody>
      </p:sp>
      <p:sp>
        <p:nvSpPr>
          <p:cNvPr id="6" name="Slide Number Placeholder 5"/>
          <p:cNvSpPr>
            <a:spLocks noGrp="1"/>
          </p:cNvSpPr>
          <p:nvPr>
            <p:ph type="sldNum" sz="quarter" idx="12"/>
          </p:nvPr>
        </p:nvSpPr>
        <p:spPr/>
        <p:txBody>
          <a:bodyPr/>
          <a:lstStyle/>
          <a:p>
            <a:fld id="{957653CD-5E54-4C49-8787-78EC35F761A0}"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l-G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21FF538-6D45-4114-B170-4E153E510FA1}" type="datetime1">
              <a:rPr lang="el-GR" smtClean="0"/>
              <a:t>23/4/2018</a:t>
            </a:fld>
            <a:endParaRPr lang="el-GR"/>
          </a:p>
        </p:txBody>
      </p:sp>
      <p:sp>
        <p:nvSpPr>
          <p:cNvPr id="5" name="Footer Placeholder 4"/>
          <p:cNvSpPr>
            <a:spLocks noGrp="1"/>
          </p:cNvSpPr>
          <p:nvPr>
            <p:ph type="ftr" sz="quarter" idx="11"/>
          </p:nvPr>
        </p:nvSpPr>
        <p:spPr/>
        <p:txBody>
          <a:bodyPr/>
          <a:lstStyle/>
          <a:p>
            <a:r>
              <a:rPr lang="el-GR" smtClean="0"/>
              <a:t>Η βαρυτητα</a:t>
            </a:r>
            <a:endParaRPr lang="el-GR"/>
          </a:p>
        </p:txBody>
      </p:sp>
      <p:sp>
        <p:nvSpPr>
          <p:cNvPr id="6" name="Slide Number Placeholder 5"/>
          <p:cNvSpPr>
            <a:spLocks noGrp="1"/>
          </p:cNvSpPr>
          <p:nvPr>
            <p:ph type="sldNum" sz="quarter" idx="12"/>
          </p:nvPr>
        </p:nvSpPr>
        <p:spPr/>
        <p:txBody>
          <a:bodyPr/>
          <a:lstStyle/>
          <a:p>
            <a:fld id="{957653CD-5E54-4C49-8787-78EC35F761A0}" type="slidenum">
              <a:rPr lang="el-GR" smtClean="0"/>
              <a:pPr/>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Date Placeholder 4"/>
          <p:cNvSpPr>
            <a:spLocks noGrp="1"/>
          </p:cNvSpPr>
          <p:nvPr>
            <p:ph type="dt" sz="half" idx="10"/>
          </p:nvPr>
        </p:nvSpPr>
        <p:spPr/>
        <p:txBody>
          <a:bodyPr/>
          <a:lstStyle/>
          <a:p>
            <a:fld id="{A06A7BE7-7FC0-4146-81D5-DCE53B53EDD4}" type="datetime1">
              <a:rPr lang="el-GR" smtClean="0"/>
              <a:t>23/4/2018</a:t>
            </a:fld>
            <a:endParaRPr lang="el-GR"/>
          </a:p>
        </p:txBody>
      </p:sp>
      <p:sp>
        <p:nvSpPr>
          <p:cNvPr id="6" name="Footer Placeholder 5"/>
          <p:cNvSpPr>
            <a:spLocks noGrp="1"/>
          </p:cNvSpPr>
          <p:nvPr>
            <p:ph type="ftr" sz="quarter" idx="11"/>
          </p:nvPr>
        </p:nvSpPr>
        <p:spPr/>
        <p:txBody>
          <a:bodyPr/>
          <a:lstStyle/>
          <a:p>
            <a:r>
              <a:rPr lang="el-GR" smtClean="0"/>
              <a:t>Η βαρυτητα</a:t>
            </a:r>
            <a:endParaRPr lang="el-GR"/>
          </a:p>
        </p:txBody>
      </p:sp>
      <p:sp>
        <p:nvSpPr>
          <p:cNvPr id="7" name="Slide Number Placeholder 6"/>
          <p:cNvSpPr>
            <a:spLocks noGrp="1"/>
          </p:cNvSpPr>
          <p:nvPr>
            <p:ph type="sldNum" sz="quarter" idx="12"/>
          </p:nvPr>
        </p:nvSpPr>
        <p:spPr/>
        <p:txBody>
          <a:bodyPr/>
          <a:lstStyle/>
          <a:p>
            <a:fld id="{957653CD-5E54-4C49-8787-78EC35F761A0}"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l-G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7" name="Date Placeholder 6"/>
          <p:cNvSpPr>
            <a:spLocks noGrp="1"/>
          </p:cNvSpPr>
          <p:nvPr>
            <p:ph type="dt" sz="half" idx="10"/>
          </p:nvPr>
        </p:nvSpPr>
        <p:spPr/>
        <p:txBody>
          <a:bodyPr/>
          <a:lstStyle/>
          <a:p>
            <a:fld id="{AE115CCA-8C6B-47AA-9BF8-70C21178CCA9}" type="datetime1">
              <a:rPr lang="el-GR" smtClean="0"/>
              <a:t>23/4/2018</a:t>
            </a:fld>
            <a:endParaRPr lang="el-GR"/>
          </a:p>
        </p:txBody>
      </p:sp>
      <p:sp>
        <p:nvSpPr>
          <p:cNvPr id="8" name="Footer Placeholder 7"/>
          <p:cNvSpPr>
            <a:spLocks noGrp="1"/>
          </p:cNvSpPr>
          <p:nvPr>
            <p:ph type="ftr" sz="quarter" idx="11"/>
          </p:nvPr>
        </p:nvSpPr>
        <p:spPr/>
        <p:txBody>
          <a:bodyPr/>
          <a:lstStyle/>
          <a:p>
            <a:r>
              <a:rPr lang="el-GR" smtClean="0"/>
              <a:t>Η βαρυτητα</a:t>
            </a:r>
            <a:endParaRPr lang="el-GR"/>
          </a:p>
        </p:txBody>
      </p:sp>
      <p:sp>
        <p:nvSpPr>
          <p:cNvPr id="9" name="Slide Number Placeholder 8"/>
          <p:cNvSpPr>
            <a:spLocks noGrp="1"/>
          </p:cNvSpPr>
          <p:nvPr>
            <p:ph type="sldNum" sz="quarter" idx="12"/>
          </p:nvPr>
        </p:nvSpPr>
        <p:spPr/>
        <p:txBody>
          <a:bodyPr/>
          <a:lstStyle/>
          <a:p>
            <a:fld id="{957653CD-5E54-4C49-8787-78EC35F761A0}"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Date Placeholder 2"/>
          <p:cNvSpPr>
            <a:spLocks noGrp="1"/>
          </p:cNvSpPr>
          <p:nvPr>
            <p:ph type="dt" sz="half" idx="10"/>
          </p:nvPr>
        </p:nvSpPr>
        <p:spPr>
          <a:xfrm>
            <a:off x="1907704" y="6309320"/>
            <a:ext cx="2133600" cy="365125"/>
          </a:xfrm>
        </p:spPr>
        <p:txBody>
          <a:bodyPr/>
          <a:lstStyle>
            <a:lvl1pPr>
              <a:defRPr/>
            </a:lvl1pPr>
          </a:lstStyle>
          <a:p>
            <a:r>
              <a:rPr lang="el-GR" dirty="0" smtClean="0"/>
              <a:t>Η βαρυτητα</a:t>
            </a:r>
            <a:endParaRPr lang="el-GR" dirty="0"/>
          </a:p>
        </p:txBody>
      </p:sp>
      <p:sp>
        <p:nvSpPr>
          <p:cNvPr id="4" name="Footer Placeholder 3"/>
          <p:cNvSpPr>
            <a:spLocks noGrp="1"/>
          </p:cNvSpPr>
          <p:nvPr>
            <p:ph type="ftr" sz="quarter" idx="11"/>
          </p:nvPr>
        </p:nvSpPr>
        <p:spPr/>
        <p:txBody>
          <a:bodyPr/>
          <a:lstStyle/>
          <a:p>
            <a:endParaRPr lang="el-GR" dirty="0"/>
          </a:p>
        </p:txBody>
      </p:sp>
      <p:sp>
        <p:nvSpPr>
          <p:cNvPr id="5" name="Slide Number Placeholder 4"/>
          <p:cNvSpPr>
            <a:spLocks noGrp="1"/>
          </p:cNvSpPr>
          <p:nvPr>
            <p:ph type="sldNum" sz="quarter" idx="12"/>
          </p:nvPr>
        </p:nvSpPr>
        <p:spPr/>
        <p:txBody>
          <a:bodyPr/>
          <a:lstStyle/>
          <a:p>
            <a:fld id="{957653CD-5E54-4C49-8787-78EC35F761A0}" type="slidenum">
              <a:rPr lang="el-GR" smtClean="0"/>
              <a:pPr/>
              <a:t>‹#›</a:t>
            </a:fld>
            <a:endParaRPr lang="el-GR"/>
          </a:p>
        </p:txBody>
      </p:sp>
      <p:pic>
        <p:nvPicPr>
          <p:cNvPr id="6" name="Picture 5" descr="30725940_1802442236485810_82113353723412480_n.jpg"/>
          <p:cNvPicPr>
            <a:picLocks noChangeAspect="1"/>
          </p:cNvPicPr>
          <p:nvPr userDrawn="1"/>
        </p:nvPicPr>
        <p:blipFill>
          <a:blip r:embed="rId2" cstate="print"/>
          <a:stretch>
            <a:fillRect/>
          </a:stretch>
        </p:blipFill>
        <p:spPr>
          <a:xfrm>
            <a:off x="0" y="4514850"/>
            <a:ext cx="1952625" cy="2343150"/>
          </a:xfrm>
          <a:prstGeom prst="rect">
            <a:avLst/>
          </a:prstGeom>
        </p:spPr>
      </p:pic>
      <p:sp>
        <p:nvSpPr>
          <p:cNvPr id="7" name="TextBox 6"/>
          <p:cNvSpPr txBox="1"/>
          <p:nvPr userDrawn="1"/>
        </p:nvSpPr>
        <p:spPr>
          <a:xfrm>
            <a:off x="2123728" y="1628800"/>
            <a:ext cx="2311851" cy="230832"/>
          </a:xfrm>
          <a:prstGeom prst="rect">
            <a:avLst/>
          </a:prstGeom>
          <a:noFill/>
        </p:spPr>
        <p:txBody>
          <a:bodyPr wrap="none" rtlCol="0">
            <a:spAutoFit/>
          </a:bodyPr>
          <a:lstStyle/>
          <a:p>
            <a:r>
              <a:rPr lang="el-GR" sz="900" i="1" kern="1200" dirty="0" smtClean="0">
                <a:solidFill>
                  <a:schemeClr val="tx1"/>
                </a:solidFill>
                <a:latin typeface="+mn-lt"/>
                <a:ea typeface="+mn-ea"/>
                <a:cs typeface="+mn-cs"/>
              </a:rPr>
              <a:t>Παιδαγωγικό Τμήμα Δημοτικής Εκπαίδευσης</a:t>
            </a:r>
            <a:endParaRPr lang="el-GR" sz="900" i="1"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CA9DAA-3106-41BA-B11A-33D011222CEC}" type="datetime1">
              <a:rPr lang="el-GR" smtClean="0"/>
              <a:t>23/4/2018</a:t>
            </a:fld>
            <a:endParaRPr lang="el-GR"/>
          </a:p>
        </p:txBody>
      </p:sp>
      <p:sp>
        <p:nvSpPr>
          <p:cNvPr id="3" name="Footer Placeholder 2"/>
          <p:cNvSpPr>
            <a:spLocks noGrp="1"/>
          </p:cNvSpPr>
          <p:nvPr>
            <p:ph type="ftr" sz="quarter" idx="11"/>
          </p:nvPr>
        </p:nvSpPr>
        <p:spPr/>
        <p:txBody>
          <a:bodyPr/>
          <a:lstStyle/>
          <a:p>
            <a:r>
              <a:rPr lang="el-GR" smtClean="0"/>
              <a:t>Η βαρυτητα</a:t>
            </a:r>
            <a:endParaRPr lang="el-GR"/>
          </a:p>
        </p:txBody>
      </p:sp>
      <p:sp>
        <p:nvSpPr>
          <p:cNvPr id="4" name="Slide Number Placeholder 3"/>
          <p:cNvSpPr>
            <a:spLocks noGrp="1"/>
          </p:cNvSpPr>
          <p:nvPr>
            <p:ph type="sldNum" sz="quarter" idx="12"/>
          </p:nvPr>
        </p:nvSpPr>
        <p:spPr/>
        <p:txBody>
          <a:bodyPr/>
          <a:lstStyle/>
          <a:p>
            <a:fld id="{957653CD-5E54-4C49-8787-78EC35F761A0}"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l-G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9DEC47-AA5F-49D7-808C-1824E1D0F186}" type="datetime1">
              <a:rPr lang="el-GR" smtClean="0"/>
              <a:t>23/4/2018</a:t>
            </a:fld>
            <a:endParaRPr lang="el-GR"/>
          </a:p>
        </p:txBody>
      </p:sp>
      <p:sp>
        <p:nvSpPr>
          <p:cNvPr id="6" name="Footer Placeholder 5"/>
          <p:cNvSpPr>
            <a:spLocks noGrp="1"/>
          </p:cNvSpPr>
          <p:nvPr>
            <p:ph type="ftr" sz="quarter" idx="11"/>
          </p:nvPr>
        </p:nvSpPr>
        <p:spPr/>
        <p:txBody>
          <a:bodyPr/>
          <a:lstStyle/>
          <a:p>
            <a:r>
              <a:rPr lang="el-GR" smtClean="0"/>
              <a:t>Η βαρυτητα</a:t>
            </a:r>
            <a:endParaRPr lang="el-GR"/>
          </a:p>
        </p:txBody>
      </p:sp>
      <p:sp>
        <p:nvSpPr>
          <p:cNvPr id="7" name="Slide Number Placeholder 6"/>
          <p:cNvSpPr>
            <a:spLocks noGrp="1"/>
          </p:cNvSpPr>
          <p:nvPr>
            <p:ph type="sldNum" sz="quarter" idx="12"/>
          </p:nvPr>
        </p:nvSpPr>
        <p:spPr/>
        <p:txBody>
          <a:bodyPr/>
          <a:lstStyle/>
          <a:p>
            <a:fld id="{957653CD-5E54-4C49-8787-78EC35F761A0}" type="slidenum">
              <a:rPr lang="el-GR" smtClean="0"/>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l-G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6FE8A0-46FC-43F1-83F5-28E8B91D268A}" type="datetime1">
              <a:rPr lang="el-GR" smtClean="0"/>
              <a:t>23/4/2018</a:t>
            </a:fld>
            <a:endParaRPr lang="el-GR"/>
          </a:p>
        </p:txBody>
      </p:sp>
      <p:sp>
        <p:nvSpPr>
          <p:cNvPr id="6" name="Footer Placeholder 5"/>
          <p:cNvSpPr>
            <a:spLocks noGrp="1"/>
          </p:cNvSpPr>
          <p:nvPr>
            <p:ph type="ftr" sz="quarter" idx="11"/>
          </p:nvPr>
        </p:nvSpPr>
        <p:spPr/>
        <p:txBody>
          <a:bodyPr/>
          <a:lstStyle/>
          <a:p>
            <a:r>
              <a:rPr lang="el-GR" smtClean="0"/>
              <a:t>Η βαρυτητα</a:t>
            </a:r>
            <a:endParaRPr lang="el-GR"/>
          </a:p>
        </p:txBody>
      </p:sp>
      <p:sp>
        <p:nvSpPr>
          <p:cNvPr id="7" name="Slide Number Placeholder 6"/>
          <p:cNvSpPr>
            <a:spLocks noGrp="1"/>
          </p:cNvSpPr>
          <p:nvPr>
            <p:ph type="sldNum" sz="quarter" idx="12"/>
          </p:nvPr>
        </p:nvSpPr>
        <p:spPr/>
        <p:txBody>
          <a:bodyPr/>
          <a:lstStyle/>
          <a:p>
            <a:fld id="{957653CD-5E54-4C49-8787-78EC35F761A0}" type="slidenum">
              <a:rPr lang="el-GR" smtClean="0"/>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20000" r="76000" b="55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9144000" cy="1417638"/>
          </a:xfrm>
          <a:prstGeom prst="rect">
            <a:avLst/>
          </a:prstGeom>
          <a:solidFill>
            <a:schemeClr val="tx1"/>
          </a:solidFill>
        </p:spPr>
        <p:txBody>
          <a:bodyPr vert="horz" lIns="91440" tIns="45720" rIns="91440" bIns="45720" rtlCol="0" anchor="ctr">
            <a:normAutofit/>
          </a:bodyPr>
          <a:lstStyle/>
          <a:p>
            <a:r>
              <a:rPr lang="en-US" dirty="0" smtClean="0"/>
              <a:t>Click to edit Master title style</a:t>
            </a:r>
            <a:endParaRPr lang="el-GR"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l-GR"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9438A0-CBD1-4D0D-9960-6B08B2501156}" type="datetime1">
              <a:rPr lang="el-GR" smtClean="0"/>
              <a:t>23/4/2018</a:t>
            </a:fld>
            <a:endParaRPr lang="el-G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Η βαρυτητα</a:t>
            </a:r>
            <a:endParaRPr lang="el-G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7653CD-5E54-4C49-8787-78EC35F761A0}" type="slidenum">
              <a:rPr lang="el-GR" smtClean="0"/>
              <a:pPr/>
              <a:t>‹#›</a:t>
            </a:fld>
            <a:endParaRPr lang="el-G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ctr" defTabSz="914400" rtl="0" eaLnBrk="1" latinLnBrk="0" hangingPunct="1">
        <a:spcBef>
          <a:spcPct val="0"/>
        </a:spcBef>
        <a:buNone/>
        <a:defRPr sz="4400"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smtClean="0"/>
              <a:t>Πληροφορική και νέες τεχνολογίες στην εκπαίδευση </a:t>
            </a:r>
            <a:endParaRPr lang="el-GR" dirty="0"/>
          </a:p>
        </p:txBody>
      </p:sp>
      <p:sp>
        <p:nvSpPr>
          <p:cNvPr id="9" name="Footer Placeholder 8"/>
          <p:cNvSpPr>
            <a:spLocks noGrp="1"/>
          </p:cNvSpPr>
          <p:nvPr>
            <p:ph type="ftr" sz="quarter" idx="11"/>
          </p:nvPr>
        </p:nvSpPr>
        <p:spPr/>
        <p:txBody>
          <a:bodyPr/>
          <a:lstStyle/>
          <a:p>
            <a:r>
              <a:rPr lang="el-GR" smtClean="0"/>
              <a:t>Η βαρυτητα</a:t>
            </a:r>
            <a:endParaRPr lang="el-GR"/>
          </a:p>
        </p:txBody>
      </p:sp>
      <p:sp>
        <p:nvSpPr>
          <p:cNvPr id="6" name="Slide Number Placeholder 5"/>
          <p:cNvSpPr>
            <a:spLocks noGrp="1"/>
          </p:cNvSpPr>
          <p:nvPr>
            <p:ph type="sldNum" sz="quarter" idx="12"/>
          </p:nvPr>
        </p:nvSpPr>
        <p:spPr/>
        <p:txBody>
          <a:bodyPr/>
          <a:lstStyle/>
          <a:p>
            <a:fld id="{957653CD-5E54-4C49-8787-78EC35F761A0}" type="slidenum">
              <a:rPr lang="el-GR" smtClean="0"/>
              <a:pPr/>
              <a:t>1</a:t>
            </a:fld>
            <a:endParaRPr lang="el-GR"/>
          </a:p>
        </p:txBody>
      </p:sp>
      <p:sp>
        <p:nvSpPr>
          <p:cNvPr id="3" name="Subtitle 2"/>
          <p:cNvSpPr>
            <a:spLocks noGrp="1"/>
          </p:cNvSpPr>
          <p:nvPr>
            <p:ph type="subTitle" idx="4294967295"/>
          </p:nvPr>
        </p:nvSpPr>
        <p:spPr>
          <a:xfrm>
            <a:off x="1979712" y="3284984"/>
            <a:ext cx="6400800" cy="1752600"/>
          </a:xfrm>
        </p:spPr>
        <p:txBody>
          <a:bodyPr/>
          <a:lstStyle/>
          <a:p>
            <a:r>
              <a:rPr lang="el-GR" dirty="0" smtClean="0"/>
              <a:t>ΟΝΟΜΑ ΦΟΙΤΗΤΗ</a:t>
            </a:r>
            <a:r>
              <a:rPr lang="en-US" dirty="0" smtClean="0"/>
              <a:t>:</a:t>
            </a:r>
            <a:r>
              <a:rPr lang="el-GR" dirty="0" smtClean="0"/>
              <a:t> Σμιξιώτη Μαρία 4522</a:t>
            </a:r>
            <a:endParaRPr lang="el-GR" dirty="0"/>
          </a:p>
        </p:txBody>
      </p:sp>
    </p:spTree>
    <p:extLst>
      <p:ext uri="{BB962C8B-B14F-4D97-AF65-F5344CB8AC3E}">
        <p14:creationId xmlns:p14="http://schemas.microsoft.com/office/powerpoint/2010/main" val="24282074"/>
      </p:ext>
    </p:extLst>
  </p:cSld>
  <p:clrMapOvr>
    <a:masterClrMapping/>
  </p:clrMapOvr>
  <p:transition>
    <p:wedg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Η βαρύτητα</a:t>
            </a:r>
            <a:endParaRPr lang="el-GR" dirty="0"/>
          </a:p>
        </p:txBody>
      </p:sp>
      <p:sp>
        <p:nvSpPr>
          <p:cNvPr id="5" name="Footer Placeholder 4"/>
          <p:cNvSpPr>
            <a:spLocks noGrp="1"/>
          </p:cNvSpPr>
          <p:nvPr>
            <p:ph type="ftr" sz="quarter" idx="11"/>
          </p:nvPr>
        </p:nvSpPr>
        <p:spPr/>
        <p:txBody>
          <a:bodyPr/>
          <a:lstStyle/>
          <a:p>
            <a:r>
              <a:rPr lang="el-GR" smtClean="0"/>
              <a:t>Η βαρυτητα</a:t>
            </a:r>
            <a:endParaRPr lang="el-GR"/>
          </a:p>
        </p:txBody>
      </p:sp>
      <p:sp>
        <p:nvSpPr>
          <p:cNvPr id="4" name="Slide Number Placeholder 3"/>
          <p:cNvSpPr>
            <a:spLocks noGrp="1"/>
          </p:cNvSpPr>
          <p:nvPr>
            <p:ph type="sldNum" sz="quarter" idx="12"/>
          </p:nvPr>
        </p:nvSpPr>
        <p:spPr/>
        <p:txBody>
          <a:bodyPr/>
          <a:lstStyle/>
          <a:p>
            <a:fld id="{957653CD-5E54-4C49-8787-78EC35F761A0}" type="slidenum">
              <a:rPr lang="el-GR" smtClean="0"/>
              <a:pPr/>
              <a:t>2</a:t>
            </a:fld>
            <a:endParaRPr lang="el-GR"/>
          </a:p>
        </p:txBody>
      </p:sp>
      <p:sp>
        <p:nvSpPr>
          <p:cNvPr id="3" name="Content Placeholder 2"/>
          <p:cNvSpPr>
            <a:spLocks noGrp="1"/>
          </p:cNvSpPr>
          <p:nvPr>
            <p:ph idx="4294967295"/>
          </p:nvPr>
        </p:nvSpPr>
        <p:spPr>
          <a:xfrm>
            <a:off x="1583160" y="1916832"/>
            <a:ext cx="7560840" cy="4248472"/>
          </a:xfrm>
        </p:spPr>
        <p:txBody>
          <a:bodyPr>
            <a:normAutofit fontScale="85000" lnSpcReduction="10000"/>
          </a:bodyPr>
          <a:lstStyle/>
          <a:p>
            <a:r>
              <a:rPr lang="el-GR" dirty="0" smtClean="0"/>
              <a:t>Στη φυσική, βαρύτητα ονομάζεται η ιδιότητα των υλικών σωμάτων να έλκουν και να έλκονται αμοιβαία με άλλα υλικά σώματα. Τα ελκόμενα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a:t>
            </a:r>
            <a:endParaRPr lang="el-GR" dirty="0"/>
          </a:p>
        </p:txBody>
      </p:sp>
    </p:spTree>
    <p:extLst>
      <p:ext uri="{BB962C8B-B14F-4D97-AF65-F5344CB8AC3E}">
        <p14:creationId xmlns:p14="http://schemas.microsoft.com/office/powerpoint/2010/main" val="3189932246"/>
      </p:ext>
    </p:extLst>
  </p:cSld>
  <p:clrMapOvr>
    <a:masterClrMapping/>
  </p:clrMapOvr>
  <p:transition>
    <p:wedg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Ποιος ανακάλυψε την βαρύτητα</a:t>
            </a:r>
            <a:endParaRPr lang="el-GR" dirty="0"/>
          </a:p>
        </p:txBody>
      </p:sp>
      <p:sp>
        <p:nvSpPr>
          <p:cNvPr id="5" name="Footer Placeholder 4"/>
          <p:cNvSpPr>
            <a:spLocks noGrp="1"/>
          </p:cNvSpPr>
          <p:nvPr>
            <p:ph type="ftr" sz="quarter" idx="11"/>
          </p:nvPr>
        </p:nvSpPr>
        <p:spPr/>
        <p:txBody>
          <a:bodyPr/>
          <a:lstStyle/>
          <a:p>
            <a:r>
              <a:rPr lang="el-GR" smtClean="0"/>
              <a:t>Η βαρυτητα</a:t>
            </a:r>
            <a:endParaRPr lang="el-GR"/>
          </a:p>
        </p:txBody>
      </p:sp>
      <p:sp>
        <p:nvSpPr>
          <p:cNvPr id="4" name="Slide Number Placeholder 3"/>
          <p:cNvSpPr>
            <a:spLocks noGrp="1"/>
          </p:cNvSpPr>
          <p:nvPr>
            <p:ph type="sldNum" sz="quarter" idx="12"/>
          </p:nvPr>
        </p:nvSpPr>
        <p:spPr/>
        <p:txBody>
          <a:bodyPr/>
          <a:lstStyle/>
          <a:p>
            <a:fld id="{957653CD-5E54-4C49-8787-78EC35F761A0}" type="slidenum">
              <a:rPr lang="el-GR" smtClean="0"/>
              <a:pPr/>
              <a:t>3</a:t>
            </a:fld>
            <a:endParaRPr lang="el-GR"/>
          </a:p>
        </p:txBody>
      </p:sp>
      <p:sp>
        <p:nvSpPr>
          <p:cNvPr id="3" name="Content Placeholder 2"/>
          <p:cNvSpPr>
            <a:spLocks noGrp="1"/>
          </p:cNvSpPr>
          <p:nvPr>
            <p:ph idx="4294967295"/>
          </p:nvPr>
        </p:nvSpPr>
        <p:spPr>
          <a:xfrm>
            <a:off x="1187624" y="2132856"/>
            <a:ext cx="8229600" cy="4525963"/>
          </a:xfrm>
        </p:spPr>
        <p:txBody>
          <a:bodyPr/>
          <a:lstStyle/>
          <a:p>
            <a:r>
              <a:rPr lang="el-GR" dirty="0" smtClean="0"/>
              <a:t>Υπήρξαν πολλές θεωρίες για την βαρύτητα από την εποχή του Έλληνα φιλόσοφου Αριστοτέλη τον 4ο αιώνα π.Χ.. Το 628, ο Ινδός αστρονόμος Βραχμαγκούπτα (Brahmagupta) ήταν ο πρώτος που διαπίστωσε πως η βαρύτητα ήταν μια ελκτική δύναμη.</a:t>
            </a:r>
            <a:endParaRPr lang="el-GR" dirty="0"/>
          </a:p>
        </p:txBody>
      </p:sp>
    </p:spTree>
    <p:extLst>
      <p:ext uri="{BB962C8B-B14F-4D97-AF65-F5344CB8AC3E}">
        <p14:creationId xmlns:p14="http://schemas.microsoft.com/office/powerpoint/2010/main" val="4178527912"/>
      </p:ext>
    </p:extLst>
  </p:cSld>
  <p:clrMapOvr>
    <a:masterClrMapping/>
  </p:clrMapOvr>
  <p:transition>
    <p:wedg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Πώς μας επηρεάζει η βαρύτητα</a:t>
            </a:r>
            <a:r>
              <a:rPr lang="en-US" dirty="0"/>
              <a:t>;</a:t>
            </a:r>
            <a:endParaRPr lang="el-GR" dirty="0"/>
          </a:p>
        </p:txBody>
      </p:sp>
      <p:sp>
        <p:nvSpPr>
          <p:cNvPr id="5" name="Footer Placeholder 4"/>
          <p:cNvSpPr>
            <a:spLocks noGrp="1"/>
          </p:cNvSpPr>
          <p:nvPr>
            <p:ph type="ftr" sz="quarter" idx="11"/>
          </p:nvPr>
        </p:nvSpPr>
        <p:spPr/>
        <p:txBody>
          <a:bodyPr/>
          <a:lstStyle/>
          <a:p>
            <a:r>
              <a:rPr lang="el-GR" smtClean="0"/>
              <a:t>Η βαρυτητα</a:t>
            </a:r>
            <a:endParaRPr lang="el-GR"/>
          </a:p>
        </p:txBody>
      </p:sp>
      <p:sp>
        <p:nvSpPr>
          <p:cNvPr id="4" name="Slide Number Placeholder 3"/>
          <p:cNvSpPr>
            <a:spLocks noGrp="1"/>
          </p:cNvSpPr>
          <p:nvPr>
            <p:ph type="sldNum" sz="quarter" idx="12"/>
          </p:nvPr>
        </p:nvSpPr>
        <p:spPr/>
        <p:txBody>
          <a:bodyPr/>
          <a:lstStyle/>
          <a:p>
            <a:fld id="{957653CD-5E54-4C49-8787-78EC35F761A0}" type="slidenum">
              <a:rPr lang="el-GR" smtClean="0"/>
              <a:pPr/>
              <a:t>4</a:t>
            </a:fld>
            <a:endParaRPr lang="el-GR"/>
          </a:p>
        </p:txBody>
      </p:sp>
      <p:sp>
        <p:nvSpPr>
          <p:cNvPr id="3" name="Content Placeholder 2"/>
          <p:cNvSpPr>
            <a:spLocks noGrp="1"/>
          </p:cNvSpPr>
          <p:nvPr>
            <p:ph idx="4294967295"/>
          </p:nvPr>
        </p:nvSpPr>
        <p:spPr>
          <a:xfrm>
            <a:off x="914400" y="1844824"/>
            <a:ext cx="8229600" cy="4525963"/>
          </a:xfrm>
        </p:spPr>
        <p:txBody>
          <a:bodyPr>
            <a:normAutofit/>
          </a:bodyPr>
          <a:lstStyle/>
          <a:p>
            <a:endParaRPr lang="el-GR" dirty="0" smtClean="0"/>
          </a:p>
          <a:p>
            <a:pPr marL="0" indent="0">
              <a:buNone/>
            </a:pPr>
            <a:endParaRPr lang="el-GR" dirty="0" smtClean="0"/>
          </a:p>
          <a:p>
            <a:pPr marL="0" indent="0">
              <a:buNone/>
            </a:pPr>
            <a:endParaRPr lang="el-GR" dirty="0" smtClean="0"/>
          </a:p>
        </p:txBody>
      </p:sp>
      <p:graphicFrame>
        <p:nvGraphicFramePr>
          <p:cNvPr id="7" name="Diagram 6"/>
          <p:cNvGraphicFramePr/>
          <p:nvPr>
            <p:extLst>
              <p:ext uri="{D42A27DB-BD31-4B8C-83A1-F6EECF244321}">
                <p14:modId xmlns:p14="http://schemas.microsoft.com/office/powerpoint/2010/main" val="2207389057"/>
              </p:ext>
            </p:extLst>
          </p:nvPr>
        </p:nvGraphicFramePr>
        <p:xfrm>
          <a:off x="2123728" y="2060848"/>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04607155"/>
      </p:ext>
    </p:extLst>
  </p:cSld>
  <p:clrMapOvr>
    <a:masterClrMapping/>
  </p:clrMapOvr>
  <p:transition>
    <p:wedg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Η βαρύτητα στην σελήνη </a:t>
            </a:r>
            <a:endParaRPr lang="el-GR" dirty="0"/>
          </a:p>
        </p:txBody>
      </p:sp>
      <p:sp>
        <p:nvSpPr>
          <p:cNvPr id="5" name="Footer Placeholder 4"/>
          <p:cNvSpPr>
            <a:spLocks noGrp="1"/>
          </p:cNvSpPr>
          <p:nvPr>
            <p:ph type="ftr" sz="quarter" idx="11"/>
          </p:nvPr>
        </p:nvSpPr>
        <p:spPr/>
        <p:txBody>
          <a:bodyPr/>
          <a:lstStyle/>
          <a:p>
            <a:r>
              <a:rPr lang="el-GR" smtClean="0"/>
              <a:t>Η βαρυτητα</a:t>
            </a:r>
            <a:endParaRPr lang="el-GR"/>
          </a:p>
        </p:txBody>
      </p:sp>
      <p:sp>
        <p:nvSpPr>
          <p:cNvPr id="4" name="Slide Number Placeholder 3"/>
          <p:cNvSpPr>
            <a:spLocks noGrp="1"/>
          </p:cNvSpPr>
          <p:nvPr>
            <p:ph type="sldNum" sz="quarter" idx="12"/>
          </p:nvPr>
        </p:nvSpPr>
        <p:spPr/>
        <p:txBody>
          <a:bodyPr/>
          <a:lstStyle/>
          <a:p>
            <a:fld id="{957653CD-5E54-4C49-8787-78EC35F761A0}" type="slidenum">
              <a:rPr lang="el-GR" smtClean="0"/>
              <a:pPr/>
              <a:t>5</a:t>
            </a:fld>
            <a:endParaRPr lang="el-GR"/>
          </a:p>
        </p:txBody>
      </p:sp>
      <p:sp>
        <p:nvSpPr>
          <p:cNvPr id="3" name="Content Placeholder 2"/>
          <p:cNvSpPr>
            <a:spLocks noGrp="1"/>
          </p:cNvSpPr>
          <p:nvPr>
            <p:ph idx="4294967295"/>
          </p:nvPr>
        </p:nvSpPr>
        <p:spPr>
          <a:xfrm>
            <a:off x="914400" y="2204864"/>
            <a:ext cx="8229600" cy="4525963"/>
          </a:xfrm>
        </p:spPr>
        <p:txBody>
          <a:bodyPr/>
          <a:lstStyle/>
          <a:p>
            <a:r>
              <a:rPr lang="el-GR" dirty="0" smtClean="0"/>
              <a:t>Η βαρύτητα στην επιφάνεια της Σελήνης είναι σε ένταση το 1/6 περίπου αυτής της Γης. Περιστρέφεται στον ελαφρώς κεκλιμένο άξονά της σε 27 ημέρες 7 ώρες και 43 λεπτά, ακριβώς στον ίδιο χρόνο που διαρκεί η τροχιακή περιφορά της γύρω από τη Γη. </a:t>
            </a:r>
            <a:endParaRPr lang="el-GR" dirty="0"/>
          </a:p>
        </p:txBody>
      </p:sp>
    </p:spTree>
    <p:extLst>
      <p:ext uri="{BB962C8B-B14F-4D97-AF65-F5344CB8AC3E}">
        <p14:creationId xmlns:p14="http://schemas.microsoft.com/office/powerpoint/2010/main" val="3686998413"/>
      </p:ext>
    </p:extLst>
  </p:cSld>
  <p:clrMapOvr>
    <a:masterClrMapping/>
  </p:clrMapOvr>
  <p:transition>
    <p:wedg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31831" y="2825552"/>
            <a:ext cx="7212169" cy="4032448"/>
          </a:xfrm>
          <a:prstGeom prst="rect">
            <a:avLst/>
          </a:prstGeom>
        </p:spPr>
      </p:pic>
      <p:sp>
        <p:nvSpPr>
          <p:cNvPr id="2" name="Title 1"/>
          <p:cNvSpPr>
            <a:spLocks noGrp="1"/>
          </p:cNvSpPr>
          <p:nvPr>
            <p:ph type="title"/>
          </p:nvPr>
        </p:nvSpPr>
        <p:spPr/>
        <p:txBody>
          <a:bodyPr/>
          <a:lstStyle/>
          <a:p>
            <a:r>
              <a:rPr lang="el-GR" dirty="0" smtClean="0"/>
              <a:t>Επίλογος</a:t>
            </a:r>
            <a:endParaRPr lang="el-GR" dirty="0"/>
          </a:p>
        </p:txBody>
      </p:sp>
      <p:sp>
        <p:nvSpPr>
          <p:cNvPr id="6" name="Footer Placeholder 5"/>
          <p:cNvSpPr>
            <a:spLocks noGrp="1"/>
          </p:cNvSpPr>
          <p:nvPr>
            <p:ph type="ftr" sz="quarter" idx="11"/>
          </p:nvPr>
        </p:nvSpPr>
        <p:spPr/>
        <p:txBody>
          <a:bodyPr/>
          <a:lstStyle/>
          <a:p>
            <a:r>
              <a:rPr lang="el-GR" smtClean="0"/>
              <a:t>Η βαρυτητα</a:t>
            </a:r>
            <a:endParaRPr lang="el-GR"/>
          </a:p>
        </p:txBody>
      </p:sp>
      <p:sp>
        <p:nvSpPr>
          <p:cNvPr id="5" name="Slide Number Placeholder 4"/>
          <p:cNvSpPr>
            <a:spLocks noGrp="1"/>
          </p:cNvSpPr>
          <p:nvPr>
            <p:ph type="sldNum" sz="quarter" idx="12"/>
          </p:nvPr>
        </p:nvSpPr>
        <p:spPr/>
        <p:txBody>
          <a:bodyPr/>
          <a:lstStyle/>
          <a:p>
            <a:fld id="{957653CD-5E54-4C49-8787-78EC35F761A0}" type="slidenum">
              <a:rPr lang="el-GR" smtClean="0"/>
              <a:pPr/>
              <a:t>6</a:t>
            </a:fld>
            <a:endParaRPr lang="el-GR"/>
          </a:p>
        </p:txBody>
      </p:sp>
      <p:sp>
        <p:nvSpPr>
          <p:cNvPr id="3" name="Content Placeholder 2"/>
          <p:cNvSpPr>
            <a:spLocks noGrp="1"/>
          </p:cNvSpPr>
          <p:nvPr>
            <p:ph idx="4294967295"/>
          </p:nvPr>
        </p:nvSpPr>
        <p:spPr>
          <a:xfrm>
            <a:off x="2771800" y="1844824"/>
            <a:ext cx="8229600" cy="4525963"/>
          </a:xfrm>
        </p:spPr>
        <p:txBody>
          <a:bodyPr/>
          <a:lstStyle/>
          <a:p>
            <a:r>
              <a:rPr lang="el-GR" dirty="0" smtClean="0"/>
              <a:t>&lt;&lt;Σας ευχαριστώ&gt;&gt;</a:t>
            </a:r>
          </a:p>
          <a:p>
            <a:pPr marL="0" indent="0">
              <a:buNone/>
            </a:pPr>
            <a:endParaRPr lang="el-GR" dirty="0" smtClean="0"/>
          </a:p>
          <a:p>
            <a:endParaRPr lang="el-GR" dirty="0"/>
          </a:p>
        </p:txBody>
      </p:sp>
    </p:spTree>
    <p:extLst>
      <p:ext uri="{BB962C8B-B14F-4D97-AF65-F5344CB8AC3E}">
        <p14:creationId xmlns:p14="http://schemas.microsoft.com/office/powerpoint/2010/main" val="3169461851"/>
      </p:ext>
    </p:extLst>
  </p:cSld>
  <p:clrMapOvr>
    <a:masterClrMapping/>
  </p:clrMapOvr>
  <p:transition>
    <p:wedge/>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287</TotalTime>
  <Words>324</Words>
  <Application>Microsoft Office PowerPoint</Application>
  <PresentationFormat>On-screen Show (4:3)</PresentationFormat>
  <Paragraphs>30</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Πληροφορική και νέες τεχνολογίες στην εκπαίδευση </vt:lpstr>
      <vt:lpstr>Η βαρύτητα</vt:lpstr>
      <vt:lpstr>Ποιος ανακάλυψε την βαρύτητα</vt:lpstr>
      <vt:lpstr>Πώς μας επηρεάζει η βαρύτητα;</vt:lpstr>
      <vt:lpstr>Η βαρύτητα στην σελήνη </vt:lpstr>
      <vt:lpstr>Επίλογος</vt:lpstr>
    </vt:vector>
  </TitlesOfParts>
  <Company>ΕΠΠtools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ΑΝΤΙΚΕΙΜΕΝΟ ΜΑΘΗΜΑΤΟΣ: Πληροφορική</dc:title>
  <dc:creator>marak</dc:creator>
  <cp:lastModifiedBy>marak</cp:lastModifiedBy>
  <cp:revision>16</cp:revision>
  <dcterms:created xsi:type="dcterms:W3CDTF">2018-04-19T09:30:52Z</dcterms:created>
  <dcterms:modified xsi:type="dcterms:W3CDTF">2018-04-23T19:35:46Z</dcterms:modified>
</cp:coreProperties>
</file>